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>
      <p:cViewPr varScale="1">
        <p:scale>
          <a:sx n="141" d="100"/>
          <a:sy n="141" d="100"/>
        </p:scale>
        <p:origin x="80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426c9ee47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426c9ee47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426c9ee47a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426c9ee47a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426c9ee47a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426c9ee47a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2699cfc70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2699cfc70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2699cfc70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2699cfc70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42699cfc7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42699cfc7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2699cfc70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2699cfc70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2699cfc70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2699cfc70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42699cfc70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42699cfc70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42699cfc70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42699cfc70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426c9ee47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426c9ee47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“Seventh Grade”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Gary Soto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i="1"/>
              <a:t>Vocabulary</a:t>
            </a:r>
            <a:endParaRPr sz="4800" b="1"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conviction</a:t>
            </a:r>
            <a:endParaRPr sz="4500"/>
          </a:p>
        </p:txBody>
      </p:sp>
      <p:sp>
        <p:nvSpPr>
          <p:cNvPr id="110" name="Google Shape;110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 i="1"/>
              <a:t>(definition #3) </a:t>
            </a:r>
            <a:r>
              <a:rPr lang="en" sz="3600"/>
              <a:t>strong opinion or belief</a:t>
            </a:r>
            <a:endParaRPr sz="3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trudge</a:t>
            </a:r>
            <a:endParaRPr sz="4500"/>
          </a:p>
        </p:txBody>
      </p:sp>
      <p:sp>
        <p:nvSpPr>
          <p:cNvPr id="116" name="Google Shape;116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/>
              <a:t>Walk in laborious, heavy footed way; to plod</a:t>
            </a:r>
            <a:endParaRPr sz="3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sheepishly</a:t>
            </a:r>
            <a:endParaRPr sz="4500"/>
          </a:p>
        </p:txBody>
      </p:sp>
      <p:sp>
        <p:nvSpPr>
          <p:cNvPr id="122" name="Google Shape;122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/>
              <a:t>Embarrassedly, as being aware of a fault; meekly</a:t>
            </a:r>
            <a:endParaRPr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Dictionary 101</a:t>
            </a:r>
            <a:endParaRPr sz="460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i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 i="1"/>
              <a:t>Look up words </a:t>
            </a:r>
            <a:endParaRPr sz="3000" i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 i="1"/>
              <a:t>alphabetically </a:t>
            </a:r>
            <a:endParaRPr sz="3000" i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 i="1"/>
              <a:t>one letter at a time</a:t>
            </a:r>
            <a:endParaRPr sz="3000" i="1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91175" y="1365600"/>
            <a:ext cx="4555201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List of vocabulary words:</a:t>
            </a:r>
            <a:endParaRPr sz="4500"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-elective	</a:t>
            </a:r>
            <a:r>
              <a:rPr lang="en" sz="3600" i="1"/>
              <a:t>(noun)	</a:t>
            </a:r>
            <a:r>
              <a:rPr lang="en" sz="3600"/>
              <a:t>		-scowl</a:t>
            </a:r>
            <a:endParaRPr sz="3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/>
              <a:t>-ferocity						-conviction</a:t>
            </a:r>
            <a:endParaRPr sz="3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/>
              <a:t>-linger							-trudge</a:t>
            </a:r>
            <a:endParaRPr sz="3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/>
              <a:t>-portly							-sheepishly</a:t>
            </a:r>
            <a:endParaRPr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938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 Notes:</a:t>
            </a:r>
            <a:endParaRPr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818975"/>
            <a:ext cx="9144000" cy="29876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elective</a:t>
            </a:r>
            <a:endParaRPr sz="4500"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6585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Noun</a:t>
            </a:r>
            <a:endParaRPr sz="3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/>
              <a:t>An optional course in school</a:t>
            </a:r>
            <a:endParaRPr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ferocity</a:t>
            </a:r>
            <a:endParaRPr sz="4500"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/>
              <a:t>Noun</a:t>
            </a:r>
            <a:endParaRPr sz="3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/>
              <a:t>The state of being ferocious (extremely aggressive or violent); fierceness</a:t>
            </a:r>
            <a:endParaRPr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linger</a:t>
            </a:r>
            <a:endParaRPr sz="4500"/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/>
              <a:t>Verb</a:t>
            </a:r>
            <a:endParaRPr sz="3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/>
              <a:t>To stay in a place or be slow in leaving it</a:t>
            </a:r>
            <a:endParaRPr sz="3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portly</a:t>
            </a:r>
            <a:endParaRPr sz="4500"/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/>
              <a:t>Adjective</a:t>
            </a:r>
            <a:endParaRPr sz="3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/>
              <a:t>Having a round, stout body</a:t>
            </a:r>
            <a:endParaRPr sz="3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scowl</a:t>
            </a:r>
            <a:endParaRPr sz="4500"/>
          </a:p>
        </p:txBody>
      </p:sp>
      <p:sp>
        <p:nvSpPr>
          <p:cNvPr id="104" name="Google Shape;104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/>
              <a:t>To wrinkle or contract the brow as an expression of anger or disapproval</a:t>
            </a:r>
            <a:endParaRPr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Macintosh PowerPoint</Application>
  <PresentationFormat>On-screen Show (16:9)</PresentationFormat>
  <Paragraphs>41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Simple Dark</vt:lpstr>
      <vt:lpstr>“Seventh Grade”  by Gary Soto</vt:lpstr>
      <vt:lpstr>Dictionary 101</vt:lpstr>
      <vt:lpstr>List of vocabulary words:</vt:lpstr>
      <vt:lpstr>Class Notes:</vt:lpstr>
      <vt:lpstr>elective</vt:lpstr>
      <vt:lpstr>ferocity</vt:lpstr>
      <vt:lpstr>linger</vt:lpstr>
      <vt:lpstr>portly</vt:lpstr>
      <vt:lpstr>scowl</vt:lpstr>
      <vt:lpstr>conviction</vt:lpstr>
      <vt:lpstr>trudge</vt:lpstr>
      <vt:lpstr>sheepishly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“Seventh Grade”  by Gary Soto</dc:title>
  <cp:lastModifiedBy>Microsoft Office User</cp:lastModifiedBy>
  <cp:revision>1</cp:revision>
  <dcterms:modified xsi:type="dcterms:W3CDTF">2018-09-14T15:09:50Z</dcterms:modified>
</cp:coreProperties>
</file>